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268" r:id="rId35"/>
    <p:sldId id="291" r:id="rId36"/>
    <p:sldId id="269" r:id="rId37"/>
    <p:sldId id="266" r:id="rId38"/>
    <p:sldId id="270" r:id="rId39"/>
    <p:sldId id="292" r:id="rId40"/>
    <p:sldId id="297" r:id="rId41"/>
    <p:sldId id="289" r:id="rId42"/>
    <p:sldId id="293" r:id="rId43"/>
    <p:sldId id="295" r:id="rId44"/>
    <p:sldId id="294" r:id="rId45"/>
    <p:sldId id="296" r:id="rId46"/>
    <p:sldId id="387" r:id="rId47"/>
    <p:sldId id="380" r:id="rId48"/>
    <p:sldId id="267" r:id="rId49"/>
    <p:sldId id="298" r:id="rId50"/>
    <p:sldId id="299" r:id="rId51"/>
    <p:sldId id="300" r:id="rId52"/>
    <p:sldId id="37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– 2 GB/sec (solid state drives)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10-100 </a:t>
            </a:r>
            <a:r>
              <a:rPr lang="en-US" dirty="0" err="1"/>
              <a:t>Gbits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Spark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2,000-1,000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/>
                  <a:t>similar catalog </a:t>
                </a:r>
                <a:r>
                  <a:rPr lang="en-US" dirty="0"/>
                  <a:t>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</a:t>
                </a:r>
                <a:r>
                  <a:rPr lang="en-US" sz="2800"/>
                  <a:t>- binary  </a:t>
                </a:r>
                <a:endParaRPr lang="en-US" sz="2800" dirty="0"/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ID. {A,B}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800" dirty="0"/>
                  <a:t>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Spark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Spark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Spark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Spark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Spark architecture supports large-scale complex execution graphs </a:t>
            </a:r>
            <a:endParaRPr lang="en-US" sz="3200" b="1" dirty="0"/>
          </a:p>
          <a:p>
            <a:r>
              <a:rPr lang="en-US" dirty="0"/>
              <a:t>Spark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Spark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Spark project has created extensive </a:t>
            </a:r>
            <a:r>
              <a:rPr lang="en-US" sz="2000" dirty="0">
                <a:hlinkClick r:id="rId3"/>
              </a:rPr>
              <a:t>documentation on programming Spark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Spark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Spark Action      </a:t>
            </a:r>
          </a:p>
          <a:p>
            <a:pPr lvl="1"/>
            <a:r>
              <a:rPr lang="en-US" dirty="0"/>
              <a:t>Are only evaluated when a Spark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24917</TotalTime>
  <Words>3838</Words>
  <Application>Microsoft Office PowerPoint</Application>
  <PresentationFormat>Widescreen</PresentationFormat>
  <Paragraphs>581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445</cp:revision>
  <cp:lastPrinted>2019-09-03T23:18:19Z</cp:lastPrinted>
  <dcterms:created xsi:type="dcterms:W3CDTF">2019-08-02T23:14:29Z</dcterms:created>
  <dcterms:modified xsi:type="dcterms:W3CDTF">2025-02-01T03:13:38Z</dcterms:modified>
</cp:coreProperties>
</file>